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62" r:id="rId3"/>
    <p:sldId id="261" r:id="rId4"/>
    <p:sldId id="343" r:id="rId5"/>
    <p:sldId id="361" r:id="rId6"/>
    <p:sldId id="358" r:id="rId7"/>
    <p:sldId id="330" r:id="rId8"/>
    <p:sldId id="337" r:id="rId9"/>
    <p:sldId id="352" r:id="rId10"/>
    <p:sldId id="288" r:id="rId11"/>
    <p:sldId id="338" r:id="rId12"/>
    <p:sldId id="353" r:id="rId13"/>
    <p:sldId id="360" r:id="rId14"/>
    <p:sldId id="329" r:id="rId15"/>
    <p:sldId id="342" r:id="rId16"/>
    <p:sldId id="357" r:id="rId17"/>
    <p:sldId id="365" r:id="rId18"/>
    <p:sldId id="364" r:id="rId19"/>
    <p:sldId id="340" r:id="rId20"/>
    <p:sldId id="339" r:id="rId21"/>
    <p:sldId id="354" r:id="rId22"/>
    <p:sldId id="335" r:id="rId23"/>
    <p:sldId id="341" r:id="rId24"/>
    <p:sldId id="346" r:id="rId25"/>
    <p:sldId id="355" r:id="rId26"/>
    <p:sldId id="328" r:id="rId27"/>
    <p:sldId id="322" r:id="rId28"/>
    <p:sldId id="311" r:id="rId29"/>
    <p:sldId id="323" r:id="rId30"/>
    <p:sldId id="317" r:id="rId31"/>
    <p:sldId id="318" r:id="rId32"/>
    <p:sldId id="289" r:id="rId33"/>
    <p:sldId id="282" r:id="rId34"/>
    <p:sldId id="298" r:id="rId35"/>
    <p:sldId id="347" r:id="rId36"/>
    <p:sldId id="297" r:id="rId37"/>
    <p:sldId id="295" r:id="rId38"/>
    <p:sldId id="348" r:id="rId39"/>
    <p:sldId id="296" r:id="rId40"/>
    <p:sldId id="292" r:id="rId41"/>
    <p:sldId id="293" r:id="rId42"/>
    <p:sldId id="309" r:id="rId43"/>
    <p:sldId id="333" r:id="rId44"/>
    <p:sldId id="349" r:id="rId45"/>
    <p:sldId id="287" r:id="rId46"/>
    <p:sldId id="334" r:id="rId47"/>
    <p:sldId id="350" r:id="rId48"/>
    <p:sldId id="331" r:id="rId49"/>
    <p:sldId id="345" r:id="rId50"/>
    <p:sldId id="326" r:id="rId51"/>
    <p:sldId id="356" r:id="rId52"/>
    <p:sldId id="294" r:id="rId53"/>
    <p:sldId id="363" r:id="rId54"/>
    <p:sldId id="325" r:id="rId55"/>
    <p:sldId id="351" r:id="rId56"/>
    <p:sldId id="324" r:id="rId57"/>
    <p:sldId id="319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90" autoAdjust="0"/>
    <p:restoredTop sz="94622" autoAdjust="0"/>
  </p:normalViewPr>
  <p:slideViewPr>
    <p:cSldViewPr>
      <p:cViewPr varScale="1">
        <p:scale>
          <a:sx n="82" d="100"/>
          <a:sy n="82" d="100"/>
        </p:scale>
        <p:origin x="126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94EAFE04-6D65-4A68-B394-4B213F396E7C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8A3808F-F1C4-41A8-BA64-2C272CF4A29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AFE04-6D65-4A68-B394-4B213F396E7C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3808F-F1C4-41A8-BA64-2C272CF4A2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94EAFE04-6D65-4A68-B394-4B213F396E7C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C8A3808F-F1C4-41A8-BA64-2C272CF4A29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AFE04-6D65-4A68-B394-4B213F396E7C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A3808F-F1C4-41A8-BA64-2C272CF4A2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AFE04-6D65-4A68-B394-4B213F396E7C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C8A3808F-F1C4-41A8-BA64-2C272CF4A29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4EAFE04-6D65-4A68-B394-4B213F396E7C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C8A3808F-F1C4-41A8-BA64-2C272CF4A29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4EAFE04-6D65-4A68-B394-4B213F396E7C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C8A3808F-F1C4-41A8-BA64-2C272CF4A29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AFE04-6D65-4A68-B394-4B213F396E7C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A3808F-F1C4-41A8-BA64-2C272CF4A2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AFE04-6D65-4A68-B394-4B213F396E7C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8A3808F-F1C4-41A8-BA64-2C272CF4A2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AFE04-6D65-4A68-B394-4B213F396E7C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A3808F-F1C4-41A8-BA64-2C272CF4A29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94EAFE04-6D65-4A68-B394-4B213F396E7C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C8A3808F-F1C4-41A8-BA64-2C272CF4A29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4EAFE04-6D65-4A68-B394-4B213F396E7C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C8A3808F-F1C4-41A8-BA64-2C272CF4A29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Aggie Grads and Brags May 23, 2017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Honoring recent graduates and scholarship recipients </a:t>
            </a:r>
          </a:p>
        </p:txBody>
      </p:sp>
      <p:pic>
        <p:nvPicPr>
          <p:cNvPr id="1031" name="Picture 7" descr="C:\Users\Raleigh\AppData\Local\Microsoft\Windows\Temporary Internet Files\Content.IE5\M7512131\39008e17-5dcd-4c2b-9928-87180cba7b69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371600"/>
            <a:ext cx="3783241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66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5184"/>
            <a:ext cx="8312001" cy="990600"/>
          </a:xfrm>
        </p:spPr>
        <p:txBody>
          <a:bodyPr/>
          <a:lstStyle/>
          <a:p>
            <a:r>
              <a:rPr lang="en-US" dirty="0"/>
              <a:t>Audrey </a:t>
            </a:r>
            <a:r>
              <a:rPr lang="en-US" dirty="0" err="1"/>
              <a:t>Housson</a:t>
            </a:r>
            <a:r>
              <a:rPr lang="en-US" dirty="0"/>
              <a:t> ‘17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905000"/>
            <a:ext cx="5181600" cy="3886200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 flipH="1" flipV="1">
            <a:off x="8731100" y="6161566"/>
            <a:ext cx="108099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16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Audrey </a:t>
            </a:r>
            <a:r>
              <a:rPr lang="en-US" dirty="0" err="1"/>
              <a:t>Housson</a:t>
            </a:r>
            <a:r>
              <a:rPr lang="en-US" dirty="0"/>
              <a:t> ‘17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035552" cy="44958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Parents: Shannon and Charla </a:t>
            </a:r>
            <a:r>
              <a:rPr lang="en-US" dirty="0" err="1"/>
              <a:t>Housson</a:t>
            </a:r>
            <a:endParaRPr lang="en-US" dirty="0"/>
          </a:p>
          <a:p>
            <a:r>
              <a:rPr lang="en-US" dirty="0"/>
              <a:t>Magna Cum Laude with a BS in Geology and GIST</a:t>
            </a:r>
          </a:p>
          <a:p>
            <a:r>
              <a:rPr lang="en-US" dirty="0"/>
              <a:t>Chi Omega; the Big Event Staff Assistant; Student worker</a:t>
            </a:r>
          </a:p>
          <a:p>
            <a:r>
              <a:rPr lang="en-US" dirty="0"/>
              <a:t>Dean’s List</a:t>
            </a:r>
          </a:p>
          <a:p>
            <a:r>
              <a:rPr lang="en-US" dirty="0"/>
              <a:t>Audrey will be a Project Coordinator for Atkinson Construction in Austin.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21852" r="34444" b="10000"/>
          <a:stretch/>
        </p:blipFill>
        <p:spPr>
          <a:xfrm rot="5400000">
            <a:off x="4724399" y="1981201"/>
            <a:ext cx="4267202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7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057400" y="2209800"/>
            <a:ext cx="4932419" cy="327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8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Valerie Jones ‘17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905000"/>
            <a:ext cx="3730752" cy="41910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Major BIMS</a:t>
            </a:r>
          </a:p>
          <a:p>
            <a:r>
              <a:rPr lang="en-US" dirty="0"/>
              <a:t>Parents: Dianna and Reinhard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679" y="21336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0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Alex C. </a:t>
            </a:r>
            <a:r>
              <a:rPr lang="en-US" dirty="0" err="1"/>
              <a:t>Lambros</a:t>
            </a:r>
            <a:r>
              <a:rPr lang="en-US" dirty="0"/>
              <a:t> ‘17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752600"/>
            <a:ext cx="3244610" cy="4495800"/>
          </a:xfrm>
        </p:spPr>
      </p:pic>
    </p:spTree>
    <p:extLst>
      <p:ext uri="{BB962C8B-B14F-4D97-AF65-F5344CB8AC3E}">
        <p14:creationId xmlns:p14="http://schemas.microsoft.com/office/powerpoint/2010/main" val="75061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Alex C. </a:t>
            </a:r>
            <a:r>
              <a:rPr lang="en-US" dirty="0" err="1"/>
              <a:t>Lambros</a:t>
            </a:r>
            <a:r>
              <a:rPr lang="en-US" dirty="0"/>
              <a:t> ‘17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3959352" cy="44958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Petroleum Engineering and Geology</a:t>
            </a:r>
          </a:p>
          <a:p>
            <a:r>
              <a:rPr lang="en-US" dirty="0"/>
              <a:t>Mom: Lisa </a:t>
            </a:r>
            <a:r>
              <a:rPr lang="en-US" dirty="0" err="1"/>
              <a:t>Tropea</a:t>
            </a:r>
            <a:endParaRPr lang="en-US" dirty="0"/>
          </a:p>
          <a:p>
            <a:r>
              <a:rPr lang="en-US" dirty="0"/>
              <a:t>Magna Cum Laude</a:t>
            </a:r>
          </a:p>
          <a:p>
            <a:r>
              <a:rPr lang="en-US" dirty="0"/>
              <a:t>Buck </a:t>
            </a:r>
            <a:r>
              <a:rPr lang="en-US" dirty="0" err="1"/>
              <a:t>Weirus</a:t>
            </a:r>
            <a:r>
              <a:rPr lang="en-US" dirty="0"/>
              <a:t> Spirit Award</a:t>
            </a:r>
          </a:p>
          <a:p>
            <a:r>
              <a:rPr lang="en-US" dirty="0"/>
              <a:t>Maroon Coat</a:t>
            </a:r>
          </a:p>
          <a:p>
            <a:r>
              <a:rPr lang="en-US" dirty="0"/>
              <a:t>Society of Petroleum Engineers</a:t>
            </a:r>
          </a:p>
          <a:p>
            <a:r>
              <a:rPr lang="en-US" dirty="0"/>
              <a:t>Alex will be working for Chevron.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628192"/>
            <a:ext cx="280131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974725" y="2347912"/>
            <a:ext cx="742950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Emily </a:t>
            </a:r>
            <a:r>
              <a:rPr lang="en-US" dirty="0" err="1"/>
              <a:t>Naveira</a:t>
            </a:r>
            <a:r>
              <a:rPr lang="en-US" dirty="0"/>
              <a:t> ‘17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550" y="1600200"/>
            <a:ext cx="3371850" cy="4495800"/>
          </a:xfrm>
        </p:spPr>
      </p:pic>
    </p:spTree>
    <p:extLst>
      <p:ext uri="{BB962C8B-B14F-4D97-AF65-F5344CB8AC3E}">
        <p14:creationId xmlns:p14="http://schemas.microsoft.com/office/powerpoint/2010/main" val="77095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Emily </a:t>
            </a:r>
            <a:r>
              <a:rPr lang="en-US" dirty="0" err="1"/>
              <a:t>Naveira</a:t>
            </a:r>
            <a:r>
              <a:rPr lang="en-US" dirty="0"/>
              <a:t> ‘17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721352" cy="4495800"/>
          </a:xfrm>
        </p:spPr>
        <p:txBody>
          <a:bodyPr/>
          <a:lstStyle/>
          <a:p>
            <a:r>
              <a:rPr lang="en-US" dirty="0"/>
              <a:t>Major: Cum Laude in Psychology</a:t>
            </a:r>
          </a:p>
          <a:p>
            <a:r>
              <a:rPr lang="en-US" dirty="0"/>
              <a:t>Parents: Becky and Jose </a:t>
            </a:r>
            <a:r>
              <a:rPr lang="en-US" dirty="0" err="1"/>
              <a:t>Naveira</a:t>
            </a:r>
            <a:endParaRPr lang="en-US" dirty="0"/>
          </a:p>
          <a:p>
            <a:r>
              <a:rPr lang="en-US" dirty="0"/>
              <a:t>Organizations: TANSA; Psi Chi; Geology/Geophysics Club</a:t>
            </a:r>
          </a:p>
          <a:p>
            <a:r>
              <a:rPr lang="en-US" dirty="0"/>
              <a:t>Honors: Phi Beta Kappa, Sigma Tau Delta, Dean’s List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714500"/>
            <a:ext cx="32004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7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Brittany </a:t>
            </a:r>
            <a:r>
              <a:rPr lang="en-US" dirty="0" err="1"/>
              <a:t>O’Beirne</a:t>
            </a:r>
            <a:r>
              <a:rPr lang="en-US" dirty="0"/>
              <a:t> ‘17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154" y="1600200"/>
            <a:ext cx="4043045" cy="5053806"/>
          </a:xfrm>
        </p:spPr>
      </p:pic>
    </p:spTree>
    <p:extLst>
      <p:ext uri="{BB962C8B-B14F-4D97-AF65-F5344CB8AC3E}">
        <p14:creationId xmlns:p14="http://schemas.microsoft.com/office/powerpoint/2010/main" val="89673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Kaylee Black ‘17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2209800"/>
            <a:ext cx="3883152" cy="3886200"/>
          </a:xfrm>
        </p:spPr>
        <p:txBody>
          <a:bodyPr/>
          <a:lstStyle/>
          <a:p>
            <a:r>
              <a:rPr lang="en-US" dirty="0"/>
              <a:t>Major: Animal Science</a:t>
            </a:r>
          </a:p>
          <a:p>
            <a:r>
              <a:rPr lang="en-US" dirty="0"/>
              <a:t>Parents: Kim and Jeff Sessions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1336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Brittany </a:t>
            </a:r>
            <a:r>
              <a:rPr lang="en-US" dirty="0" err="1"/>
              <a:t>O’Beirne</a:t>
            </a:r>
            <a:r>
              <a:rPr lang="en-US" dirty="0"/>
              <a:t> ‘17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035552" cy="44958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Parents: Patrick and Laurie </a:t>
            </a:r>
            <a:r>
              <a:rPr lang="en-US" dirty="0" err="1"/>
              <a:t>O’Beirne</a:t>
            </a:r>
            <a:endParaRPr lang="en-US" dirty="0"/>
          </a:p>
          <a:p>
            <a:r>
              <a:rPr lang="en-US" dirty="0"/>
              <a:t>Summa Cum Laude with a BS in Kinesiology</a:t>
            </a:r>
          </a:p>
          <a:p>
            <a:r>
              <a:rPr lang="en-US" dirty="0"/>
              <a:t>Organizations:  Physical Therapy Society, Texas A&amp;M Starlight Program, Texas A&amp;M Big Event, SMYRT</a:t>
            </a:r>
          </a:p>
          <a:p>
            <a:r>
              <a:rPr lang="en-US" dirty="0"/>
              <a:t>Brittany is taking a gap year off for mission work prior to pursuing a career in Physical Therapy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752600"/>
            <a:ext cx="302895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4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478062" y="1828800"/>
            <a:ext cx="6422571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6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Sophie Sanchez ‘17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066800" y="1524000"/>
            <a:ext cx="6019800" cy="696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66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Sophie Sanchez ‘17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752600"/>
            <a:ext cx="3349752" cy="43434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Parents: Ashley and Hector Sanchez</a:t>
            </a:r>
          </a:p>
          <a:p>
            <a:r>
              <a:rPr lang="en-US" dirty="0"/>
              <a:t>Magna Cum Laude with BS in Biology and a minor in Neuroscience and Psychology</a:t>
            </a:r>
          </a:p>
          <a:p>
            <a:r>
              <a:rPr lang="en-US" dirty="0"/>
              <a:t>Women's Club Soccer</a:t>
            </a:r>
          </a:p>
          <a:p>
            <a:r>
              <a:rPr lang="en-US" dirty="0"/>
              <a:t>SANDI- Students Advancing Neuroscience Discovery and Innovation</a:t>
            </a:r>
          </a:p>
          <a:p>
            <a:r>
              <a:rPr lang="en-US" dirty="0"/>
              <a:t>Dean's Honor Roll</a:t>
            </a:r>
          </a:p>
          <a:p>
            <a:r>
              <a:rPr lang="en-US" dirty="0"/>
              <a:t>LSAMP Undergraduate Research Scholar</a:t>
            </a:r>
          </a:p>
          <a:p>
            <a:r>
              <a:rPr lang="en-US" dirty="0"/>
              <a:t>Sophie will be attending graduate school at the University of Texas to pursue a PhD in neuroscience.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1609531"/>
            <a:ext cx="2523963" cy="449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2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Ruth Stephens ‘17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981200"/>
            <a:ext cx="3578352" cy="41148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Graduated May 12, 2017 Cum Laude with a Bachelor of Science in Human Resource Development with a double minor in Business and Communication </a:t>
            </a:r>
          </a:p>
          <a:p>
            <a:r>
              <a:rPr lang="en-US" dirty="0"/>
              <a:t>Parents: Ed &amp; Betty Joyce Stephens</a:t>
            </a:r>
          </a:p>
          <a:p>
            <a:endParaRPr lang="en-US" dirty="0"/>
          </a:p>
          <a:p>
            <a:r>
              <a:rPr lang="en-US" dirty="0"/>
              <a:t>Involved in "Society of Human Resources Management " organization, National Society of Leadership and Success, and Big Event.</a:t>
            </a:r>
          </a:p>
          <a:p>
            <a:r>
              <a:rPr lang="en-US" dirty="0"/>
              <a:t>Received certification for: SHRM Assurance of Learning </a:t>
            </a:r>
          </a:p>
          <a:p>
            <a:r>
              <a:rPr lang="en-US" dirty="0"/>
              <a:t>After graduation will be working in a Human Resources Internship.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420" y="1792029"/>
            <a:ext cx="2943559" cy="392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0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315377" y="1600200"/>
            <a:ext cx="6748195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60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Travis White ‘16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235" y="1752600"/>
            <a:ext cx="3070225" cy="4465782"/>
          </a:xfrm>
        </p:spPr>
      </p:pic>
    </p:spTree>
    <p:extLst>
      <p:ext uri="{BB962C8B-B14F-4D97-AF65-F5344CB8AC3E}">
        <p14:creationId xmlns:p14="http://schemas.microsoft.com/office/powerpoint/2010/main" val="393434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Travis White ‘16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Major—Petroleum Geology</a:t>
            </a:r>
          </a:p>
          <a:p>
            <a:r>
              <a:rPr lang="en-US" dirty="0"/>
              <a:t>Parents---Danny ’86 and Jana ‘87 ;Brother---Jake ’19;Family—Gary Gibson ‘61, Greg Gibson ’90</a:t>
            </a:r>
          </a:p>
          <a:p>
            <a:r>
              <a:rPr lang="en-US" dirty="0"/>
              <a:t>Aggie Experience </a:t>
            </a:r>
            <a:r>
              <a:rPr lang="en-US" dirty="0" err="1"/>
              <a:t>Council;Big</a:t>
            </a:r>
            <a:r>
              <a:rPr lang="en-US" dirty="0"/>
              <a:t> Event</a:t>
            </a:r>
          </a:p>
          <a:p>
            <a:r>
              <a:rPr lang="en-US" dirty="0"/>
              <a:t>Heading to grad school Fall 2017 to pursue MS Petroleum Geology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889496"/>
            <a:ext cx="2895600" cy="4054104"/>
          </a:xfrm>
        </p:spPr>
      </p:pic>
    </p:spTree>
    <p:extLst>
      <p:ext uri="{BB962C8B-B14F-4D97-AF65-F5344CB8AC3E}">
        <p14:creationId xmlns:p14="http://schemas.microsoft.com/office/powerpoint/2010/main" val="294499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4300" y="-361950"/>
            <a:ext cx="9677400" cy="731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809269" y="2418487"/>
            <a:ext cx="611553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haparral Pro Light" pitchFamily="18" charset="0"/>
              </a:rPr>
              <a:t>Congratulations, Graduates! </a:t>
            </a:r>
          </a:p>
        </p:txBody>
      </p:sp>
    </p:spTree>
    <p:extLst>
      <p:ext uri="{BB962C8B-B14F-4D97-AF65-F5344CB8AC3E}">
        <p14:creationId xmlns:p14="http://schemas.microsoft.com/office/powerpoint/2010/main" val="229938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52400" y="-228600"/>
            <a:ext cx="9677400" cy="731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parral Pro Light"/>
              </a:rPr>
              <a:t>We are so proud of you!</a:t>
            </a:r>
          </a:p>
        </p:txBody>
      </p:sp>
    </p:spTree>
    <p:extLst>
      <p:ext uri="{BB962C8B-B14F-4D97-AF65-F5344CB8AC3E}">
        <p14:creationId xmlns:p14="http://schemas.microsoft.com/office/powerpoint/2010/main" val="397815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Maggie Blackwell ‘17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65" y="1981200"/>
            <a:ext cx="5247990" cy="4419600"/>
          </a:xfrm>
        </p:spPr>
      </p:pic>
    </p:spTree>
    <p:extLst>
      <p:ext uri="{BB962C8B-B14F-4D97-AF65-F5344CB8AC3E}">
        <p14:creationId xmlns:p14="http://schemas.microsoft.com/office/powerpoint/2010/main" val="302026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" y="4114800"/>
            <a:ext cx="83629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 donation of $25 has been made in your honor to go toward one of your first three years of membership in The Association of Former Students. </a:t>
            </a: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27664"/>
            <a:ext cx="2489200" cy="209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27664"/>
            <a:ext cx="2271078" cy="20761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520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52400" y="-228600"/>
            <a:ext cx="9677400" cy="731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9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Scholarships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04799"/>
            <a:ext cx="5075555" cy="43897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3707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Kirby </a:t>
            </a:r>
            <a:r>
              <a:rPr lang="en-US" dirty="0" err="1"/>
              <a:t>Bohls</a:t>
            </a:r>
            <a:r>
              <a:rPr lang="en-US" dirty="0"/>
              <a:t> ‘18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76400"/>
            <a:ext cx="4568952" cy="58674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sz="3000" dirty="0"/>
          </a:p>
          <a:p>
            <a:r>
              <a:rPr lang="en-US" sz="3400" dirty="0"/>
              <a:t>Animal </a:t>
            </a:r>
            <a:r>
              <a:rPr lang="en-US" sz="3400" dirty="0" err="1"/>
              <a:t>Science,Business</a:t>
            </a:r>
            <a:r>
              <a:rPr lang="en-US" sz="3400" dirty="0"/>
              <a:t> Administration, and Meat Science</a:t>
            </a:r>
          </a:p>
          <a:p>
            <a:r>
              <a:rPr lang="en-US" sz="3400" dirty="0"/>
              <a:t>Animal Science Aggie REPs,  Trap and Skeet Team, Texas A&amp;M Saddle &amp; Sirloin, 2016 Aggie Meat Judging Team, Texas A&amp;M Texas Trophy Hunter's Association</a:t>
            </a:r>
          </a:p>
          <a:p>
            <a:r>
              <a:rPr lang="en-US" sz="3400" dirty="0"/>
              <a:t> Dean's Honor Roll, College of Agriculture and Life Sciences Distinguished Student Award, Texas A&amp;M Department of Animal Science Scholarship Recipient, 2nd Place Individual at Eastern National Meat Judging Contest, 2015 Collegiate Clay Target National Champions, National Society of Leadership and Success Acceptance</a:t>
            </a:r>
          </a:p>
          <a:p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8889" r="11326" b="5556"/>
          <a:stretch/>
        </p:blipFill>
        <p:spPr>
          <a:xfrm rot="5400000">
            <a:off x="5319747" y="2224053"/>
            <a:ext cx="3967317" cy="348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0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Taylor Boles ‘19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416552" cy="50038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Major: Biomedical Engineering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Organizations: Alpha Phi Omega Service Fraternity</a:t>
            </a:r>
            <a:br>
              <a:rPr lang="en-US" dirty="0"/>
            </a:br>
            <a:endParaRPr lang="en-US" dirty="0"/>
          </a:p>
          <a:p>
            <a:r>
              <a:rPr lang="en-US" dirty="0"/>
              <a:t>Honors: Distinguished Student Award;  Dean's Honor Award;  Phi Eta Sigma National Honor Society inductee;  Physics 218 Mechanics Scholar Award of Exceptional Performance</a:t>
            </a:r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828800"/>
            <a:ext cx="304815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2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676400" y="1828800"/>
            <a:ext cx="57912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5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Hannah Cartwright ‘19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187952" cy="44958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Business Management</a:t>
            </a:r>
          </a:p>
          <a:p>
            <a:r>
              <a:rPr lang="en-US" dirty="0"/>
              <a:t>Organizations: Texas A&amp;M Residence Life; Texas A&amp;M Consulting Club</a:t>
            </a:r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9" t="6668" r="23143"/>
          <a:stretch/>
        </p:blipFill>
        <p:spPr>
          <a:xfrm>
            <a:off x="5255342" y="1752601"/>
            <a:ext cx="3415617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5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Katie Frierson ‘18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187952" cy="48768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Major: Electronic Systems Engineering Technology</a:t>
            </a:r>
          </a:p>
          <a:p>
            <a:r>
              <a:rPr lang="en-US" dirty="0"/>
              <a:t>Minor: Business </a:t>
            </a:r>
          </a:p>
          <a:p>
            <a:r>
              <a:rPr lang="en-US" dirty="0"/>
              <a:t>Organizations:  Autonomous Underwater Vehicle (AUV) Team;  Society of Women Engineers;  IEEE-Tech; Theme Park Organization;  Electrical Sub-Team Lead for AUV</a:t>
            </a:r>
          </a:p>
          <a:p>
            <a:r>
              <a:rPr lang="en-US" dirty="0"/>
              <a:t>Honors:  Distinguished Student Fall 2016;2nd Place Aggies Invent Fall 2014​</a:t>
            </a:r>
          </a:p>
          <a:p>
            <a:endParaRPr lang="en-US" sz="3100" dirty="0"/>
          </a:p>
        </p:txBody>
      </p:sp>
      <p:sp>
        <p:nvSpPr>
          <p:cNvPr id="4" name="AutoShape 2" descr="https://us-mg5.mail.yahoo.com/ya/download?mid=2%5f0%5f0%5f1%5f1327640%5fAAe%2fimIABexwV0MoOQA6mL1MbCE&amp;m=YaDownload&amp;pid=2.2&amp;fid=Inbox&amp;inline=1&amp;appid=yahooma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0" y="1981200"/>
            <a:ext cx="3584448" cy="449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981200"/>
            <a:ext cx="280035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0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828800" y="2209800"/>
            <a:ext cx="523701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3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Jacob </a:t>
            </a:r>
            <a:r>
              <a:rPr lang="en-US" dirty="0" err="1"/>
              <a:t>Hartzer</a:t>
            </a:r>
            <a:r>
              <a:rPr lang="en-US" dirty="0"/>
              <a:t> ‘19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797552" cy="48768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Major:  Mechanical Engineering</a:t>
            </a:r>
          </a:p>
          <a:p>
            <a:endParaRPr lang="en-US" dirty="0"/>
          </a:p>
          <a:p>
            <a:r>
              <a:rPr lang="en-US" dirty="0"/>
              <a:t>Organizations:  MSC Business Associates;  Texas A&amp;M National Scholar Ambassadors;  Aggie </a:t>
            </a:r>
            <a:r>
              <a:rPr lang="en-US" dirty="0" err="1"/>
              <a:t>Westies</a:t>
            </a:r>
            <a:r>
              <a:rPr lang="en-US" dirty="0"/>
              <a:t> (West Coast Swing Dance Club);  American Society of Mechanical Engineers</a:t>
            </a:r>
          </a:p>
          <a:p>
            <a:endParaRPr lang="en-US" dirty="0"/>
          </a:p>
          <a:p>
            <a:r>
              <a:rPr lang="en-US" dirty="0" err="1"/>
              <a:t>Honors:Brown</a:t>
            </a:r>
            <a:r>
              <a:rPr lang="en-US" dirty="0"/>
              <a:t> Scholar;  National Merit Scholar;  Eagle Scout;  2nd Place in Math and Computer Science: Student Research Week;  Harold W. Gains Excellent Service Award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828800"/>
            <a:ext cx="3620814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9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Maggie Blackwell ‘17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3806952" cy="44958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Parents: Patrick and Julie Blackwell</a:t>
            </a:r>
          </a:p>
          <a:p>
            <a:r>
              <a:rPr lang="en-US" dirty="0"/>
              <a:t>Summa Cum Laude BS in Electrical Engineering with a minor in Math</a:t>
            </a:r>
          </a:p>
          <a:p>
            <a:r>
              <a:rPr lang="en-US" dirty="0"/>
              <a:t>Aggie Sweethearts, Society of Women Engineers, Aggies Support USO, Tau Beta Pi</a:t>
            </a:r>
          </a:p>
          <a:p>
            <a:r>
              <a:rPr lang="en-US" dirty="0"/>
              <a:t>President’s Endowed Scholarship, MB </a:t>
            </a:r>
            <a:r>
              <a:rPr lang="en-US" dirty="0" err="1"/>
              <a:t>Krischer</a:t>
            </a:r>
            <a:r>
              <a:rPr lang="en-US" dirty="0"/>
              <a:t> Memorial Scholarship</a:t>
            </a:r>
          </a:p>
          <a:p>
            <a:r>
              <a:rPr lang="en-US" dirty="0"/>
              <a:t>Maggie will pursue a Masters of Science in Electrical Engineering specializing in power electronics at University of Illinois Urbana-Champaign.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21250" r="28333"/>
          <a:stretch/>
        </p:blipFill>
        <p:spPr>
          <a:xfrm>
            <a:off x="5105400" y="1752600"/>
            <a:ext cx="3459238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David L. </a:t>
            </a:r>
            <a:r>
              <a:rPr lang="en-US" dirty="0" err="1"/>
              <a:t>Isenhour</a:t>
            </a:r>
            <a:r>
              <a:rPr lang="en-US" dirty="0"/>
              <a:t> ‘18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905000"/>
            <a:ext cx="4035552" cy="44958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Major: Petroleum Engineering</a:t>
            </a:r>
          </a:p>
          <a:p>
            <a:r>
              <a:rPr lang="en-US" dirty="0"/>
              <a:t>Organizations: Society of Petroleum Engineers, Pi Epsilon Tau Petroleum Engineering Honors Fraternity (President), College Republicans (Chairman), Petroleum Ventures Program (Student Program Development Team)</a:t>
            </a:r>
          </a:p>
          <a:p>
            <a:r>
              <a:rPr lang="en-US" dirty="0"/>
              <a:t>Honors: Graham Petroleum Ventures Scholarship, Southerland Leadership Award, Chevron Scholarship</a:t>
            </a:r>
          </a:p>
          <a:p>
            <a:pPr marL="0" indent="0">
              <a:buNone/>
            </a:pPr>
            <a:endParaRPr lang="en-US" sz="3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9050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6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Rachel </a:t>
            </a:r>
            <a:r>
              <a:rPr lang="en-US" dirty="0" err="1"/>
              <a:t>Keathley</a:t>
            </a:r>
            <a:r>
              <a:rPr lang="en-US" dirty="0"/>
              <a:t> ‘18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187952" cy="48006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Major:  Business Honors and Management</a:t>
            </a:r>
          </a:p>
          <a:p>
            <a:r>
              <a:rPr lang="en-US" dirty="0"/>
              <a:t>Organizations:  Student Government Executive Cabinet; Election Commission;  Philadelphia Sisters;  MSC Wiley Lecture Series</a:t>
            </a:r>
          </a:p>
          <a:p>
            <a:r>
              <a:rPr lang="en-US" dirty="0"/>
              <a:t>Honors:  Phi Kappa Phi Mays Outstanding Junior; Buck </a:t>
            </a:r>
            <a:r>
              <a:rPr lang="en-US" dirty="0" err="1"/>
              <a:t>Weirus</a:t>
            </a:r>
            <a:r>
              <a:rPr lang="en-US" dirty="0"/>
              <a:t> Spirit Award; </a:t>
            </a:r>
            <a:r>
              <a:rPr lang="en-US" dirty="0" err="1"/>
              <a:t>Gathright</a:t>
            </a:r>
            <a:r>
              <a:rPr lang="en-US" dirty="0"/>
              <a:t> Scholar Award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981200"/>
            <a:ext cx="3965448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1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Madison Knight ‘19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3730752" cy="4953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Major: Elementary Education 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Organizations: Pi Beta Phi Sorority, Fish Camp Counselor '16 and '17, MSC Lead </a:t>
            </a:r>
          </a:p>
          <a:p>
            <a:r>
              <a:rPr lang="en-US" dirty="0"/>
              <a:t>Honors: College of Education Dean’s List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180" y="2286000"/>
            <a:ext cx="3920757" cy="294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19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Bradley </a:t>
            </a:r>
            <a:r>
              <a:rPr lang="en-US" dirty="0" err="1"/>
              <a:t>Kupper</a:t>
            </a:r>
            <a:r>
              <a:rPr lang="en-US" dirty="0"/>
              <a:t> ‘19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3959352" cy="4495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Major: Computer Science</a:t>
            </a:r>
          </a:p>
          <a:p>
            <a:endParaRPr lang="en-US" dirty="0"/>
          </a:p>
          <a:p>
            <a:r>
              <a:rPr lang="en-US" dirty="0"/>
              <a:t>Organizations: MSC Aggie Leaders Of Tomorrow; Fish Camp Counselor ‘16 and ‘17</a:t>
            </a:r>
          </a:p>
          <a:p>
            <a:endParaRPr lang="en-US" dirty="0"/>
          </a:p>
          <a:p>
            <a:r>
              <a:rPr lang="en-US" dirty="0"/>
              <a:t>Honors: Spring 2016 Engineering Dean's Honor Roll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1828800"/>
            <a:ext cx="302895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6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690560" y="1905000"/>
            <a:ext cx="5997575" cy="399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4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Morgan McMaster ‘19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416552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Major: Political Science and Economics</a:t>
            </a:r>
          </a:p>
          <a:p>
            <a:r>
              <a:rPr lang="en-US" dirty="0"/>
              <a:t>Organizations: MSC SCONA, MSC </a:t>
            </a:r>
            <a:r>
              <a:rPr lang="en-US" dirty="0" err="1"/>
              <a:t>Bethancourt</a:t>
            </a:r>
            <a:r>
              <a:rPr lang="en-US" dirty="0"/>
              <a:t>, MSC FLI, MSC L.T. Jordan</a:t>
            </a:r>
          </a:p>
          <a:p>
            <a:r>
              <a:rPr lang="en-US" dirty="0"/>
              <a:t>Honors: Dean's List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981200"/>
            <a:ext cx="2800731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7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Ashley </a:t>
            </a:r>
            <a:r>
              <a:rPr lang="en-US" dirty="0" err="1"/>
              <a:t>Naveira</a:t>
            </a:r>
            <a:r>
              <a:rPr lang="en-US" dirty="0"/>
              <a:t> ‘19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828800"/>
            <a:ext cx="3730752" cy="42672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Major: Business Honors/Management Information Systems</a:t>
            </a:r>
          </a:p>
          <a:p>
            <a:r>
              <a:rPr lang="en-US" dirty="0"/>
              <a:t>Organizations: MSC Hospitality, Texas A&amp;M National Scholar Ambassadors, MSC Business Associates, SGA Election Commission, Business Honors, University Honors</a:t>
            </a:r>
          </a:p>
          <a:p>
            <a:r>
              <a:rPr lang="en-US" dirty="0"/>
              <a:t>Honors: </a:t>
            </a:r>
            <a:r>
              <a:rPr lang="en-US" dirty="0" err="1"/>
              <a:t>Gathright</a:t>
            </a:r>
            <a:r>
              <a:rPr lang="en-US" dirty="0"/>
              <a:t> Academic Excellence Award Finalist, Cynthia B. Taylor Endowed Scholarship</a:t>
            </a:r>
          </a:p>
          <a:p>
            <a:endParaRPr lang="en-US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828800"/>
            <a:ext cx="3048000" cy="414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93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811110" y="2057400"/>
            <a:ext cx="5756476" cy="383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5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Brooke Oliver ‘18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3654552" cy="44958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Major:  History and Political Science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Organizations: A&amp;M Division of Marketing and Communications; Class Councils Ambassador; Aggie Experience Council Executive Team; IMPACT Camp Counselor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Honors: Association of Former Students Academic Excellence Scholarship Spring 2016, Spring 2017;  Liberal Arts Dean’s Honor Roll Fall 2015, Spring 2016, and Fall 2016;  The National Society of Collegiate Scholars;  Phi Eta Sigma Honor Society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262" y="1905000"/>
            <a:ext cx="3856831" cy="385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6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Morgan </a:t>
            </a:r>
            <a:r>
              <a:rPr lang="en-US" dirty="0" err="1"/>
              <a:t>Riba</a:t>
            </a:r>
            <a:r>
              <a:rPr lang="en-US" dirty="0"/>
              <a:t> ‘17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492752" cy="4495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Major: Molecular and Cell Biology (Honors)</a:t>
            </a:r>
          </a:p>
          <a:p>
            <a:r>
              <a:rPr lang="en-US" dirty="0"/>
              <a:t>Organizations: Texas A&amp;M Wind Symphony, University Honors Program, MSC ALOT, Lambda Sigma Society</a:t>
            </a:r>
          </a:p>
          <a:p>
            <a:r>
              <a:rPr lang="en-US" dirty="0"/>
              <a:t>Honors: 1st Place Undergraduate Poster at Student Research Week, 4.0 GPA Fall 2016 and Spring 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326" y="1981200"/>
            <a:ext cx="35814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3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Elliott Condos ‘17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2133600"/>
            <a:ext cx="3806952" cy="3962400"/>
          </a:xfrm>
        </p:spPr>
        <p:txBody>
          <a:bodyPr/>
          <a:lstStyle/>
          <a:p>
            <a:r>
              <a:rPr lang="en-US" dirty="0"/>
              <a:t>Parents: Linda and Michael Kimble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21336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8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Anna Mae Schmidt ‘18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828800"/>
            <a:ext cx="3654552" cy="4267200"/>
          </a:xfrm>
        </p:spPr>
        <p:txBody>
          <a:bodyPr>
            <a:noAutofit/>
          </a:bodyPr>
          <a:lstStyle/>
          <a:p>
            <a:r>
              <a:rPr lang="en-US" sz="1400" dirty="0"/>
              <a:t>Major: Animal Science;  Minor in Business Administration</a:t>
            </a:r>
          </a:p>
          <a:p>
            <a:r>
              <a:rPr lang="en-US" sz="1400" dirty="0"/>
              <a:t>Organizations: Meat Science Quiz Bowl Team, Texas A&amp;M Animal Science Aggie Reps, Texas A&amp;M Intercollegiate Meat Judging Team, Texas A&amp;M Animal Science Saddle &amp; Sirloin Club, College of Ag &amp; Life Sciences: Freshman Leadership Experience </a:t>
            </a:r>
          </a:p>
          <a:p>
            <a:r>
              <a:rPr lang="en-US" sz="1400" dirty="0"/>
              <a:t>Honors:  Ward Smith Memorial Scholarship, </a:t>
            </a:r>
            <a:r>
              <a:rPr lang="en-US" sz="1400" dirty="0" err="1"/>
              <a:t>SMIKids</a:t>
            </a:r>
            <a:r>
              <a:rPr lang="en-US" sz="1400" dirty="0"/>
              <a:t> Meat Industry Scholarship, LaSalle County Stockman’s Association Scholarship,   Dewitt C &amp; Bethel Winter Cox Education Fund Scholarship,  Wesley Richardson Memorial Scholarship, JED Education Foundation Scholarship, First Presbyterian Church of Ottawa Scholarship, Ottawa Noon Rotary Scholarship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7" r="29914"/>
          <a:stretch/>
        </p:blipFill>
        <p:spPr>
          <a:xfrm>
            <a:off x="4871736" y="1828800"/>
            <a:ext cx="390906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4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207752" y="1905000"/>
            <a:ext cx="6963191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7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Kimberlee </a:t>
            </a:r>
            <a:r>
              <a:rPr lang="en-US" dirty="0" err="1"/>
              <a:t>Southwell</a:t>
            </a:r>
            <a:r>
              <a:rPr lang="en-US" dirty="0"/>
              <a:t> ‘18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035552" cy="51816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Major: Finance</a:t>
            </a:r>
          </a:p>
          <a:p>
            <a:r>
              <a:rPr lang="en-US" dirty="0"/>
              <a:t>Organizations: Commercial Banking Program, Mays School of Business, Kappa Alpha Theta Member and Scholarship Director, Impact Counselor </a:t>
            </a:r>
          </a:p>
          <a:p>
            <a:r>
              <a:rPr lang="en-US" dirty="0"/>
              <a:t>Honors: Phi Eta Sigma National Honor Society,  January 2015;  General Motors Scholarship; May 2016; Mays Business School Scholarship, May 2016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981200"/>
            <a:ext cx="2640955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0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Ashley Taylor ‘19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3959352" cy="44958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Major: Aerospace Engineering</a:t>
            </a:r>
          </a:p>
          <a:p>
            <a:r>
              <a:rPr lang="en-US" dirty="0"/>
              <a:t>Organizations :University Honors Program                                                   Sophomore Advisor ~ Mentor students within the University Honors Program; American Institute of Aeronautics and Astronautics,  General Engineering Representative,  Society of Flight Test Engineers</a:t>
            </a:r>
          </a:p>
          <a:p>
            <a:endParaRPr lang="en-US" dirty="0"/>
          </a:p>
          <a:p>
            <a:r>
              <a:rPr lang="en-US" dirty="0"/>
              <a:t>Honors:  Brad </a:t>
            </a:r>
            <a:r>
              <a:rPr lang="en-US" dirty="0" err="1"/>
              <a:t>Worsham</a:t>
            </a:r>
            <a:r>
              <a:rPr lang="en-US" dirty="0"/>
              <a:t> ’88 Scholarship Recipient;  Indian Institute of Technology Kanpur Research Internship;  Texas A&amp;M University Scholars Program; University Honors Program; Texas A&amp;M Engineering Honors Program; Peter Hunter Dunham ’74 Scholarship Recipient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713722"/>
            <a:ext cx="2927268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3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Bailey Todd ‘20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035552" cy="4495800"/>
          </a:xfrm>
        </p:spPr>
        <p:txBody>
          <a:bodyPr>
            <a:normAutofit/>
          </a:bodyPr>
          <a:lstStyle/>
          <a:p>
            <a:r>
              <a:rPr lang="en-US" dirty="0"/>
              <a:t>Major: Doctor of Veterinary Medicine</a:t>
            </a:r>
          </a:p>
          <a:p>
            <a:r>
              <a:rPr lang="en-US" dirty="0"/>
              <a:t>Organizations:  Class of 2020 Student Council Vice President;  Christian Veterinary Fellowship Secretary 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8275" y="2295525"/>
            <a:ext cx="37338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819400" y="2057400"/>
            <a:ext cx="3306763" cy="344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2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Amanda </a:t>
            </a:r>
            <a:r>
              <a:rPr lang="en-US" dirty="0" err="1"/>
              <a:t>Wolken</a:t>
            </a:r>
            <a:r>
              <a:rPr lang="en-US" dirty="0"/>
              <a:t> ‘18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905000"/>
            <a:ext cx="3806952" cy="4191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Electrical Engineering Major</a:t>
            </a:r>
          </a:p>
          <a:p>
            <a:r>
              <a:rPr lang="en-US" dirty="0"/>
              <a:t>Organizations: BUILD, MSC Hospitality</a:t>
            </a:r>
          </a:p>
          <a:p>
            <a:r>
              <a:rPr lang="en-US" dirty="0"/>
              <a:t>Honors: University Honors, President's Endowed Scholar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752600"/>
            <a:ext cx="2970371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8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52400" y="-228600"/>
            <a:ext cx="9677400" cy="731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9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 Hendrick ‘17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2362200"/>
            <a:ext cx="3959352" cy="4495800"/>
          </a:xfrm>
        </p:spPr>
        <p:txBody>
          <a:bodyPr/>
          <a:lstStyle/>
          <a:p>
            <a:r>
              <a:rPr lang="en-US" dirty="0"/>
              <a:t>Major: Management</a:t>
            </a:r>
          </a:p>
          <a:p>
            <a:r>
              <a:rPr lang="en-US" dirty="0"/>
              <a:t>Parents: Jo and David Hendrick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2020078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8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Brayah</a:t>
            </a:r>
            <a:r>
              <a:rPr lang="en-US" dirty="0"/>
              <a:t> </a:t>
            </a:r>
            <a:r>
              <a:rPr lang="en-US" dirty="0" err="1"/>
              <a:t>Hinesman</a:t>
            </a:r>
            <a:r>
              <a:rPr lang="en-US" dirty="0"/>
              <a:t> ‘17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275" y="1600200"/>
            <a:ext cx="5994400" cy="4495800"/>
          </a:xfrm>
        </p:spPr>
      </p:pic>
    </p:spTree>
    <p:extLst>
      <p:ext uri="{BB962C8B-B14F-4D97-AF65-F5344CB8AC3E}">
        <p14:creationId xmlns:p14="http://schemas.microsoft.com/office/powerpoint/2010/main" val="208850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Brayah</a:t>
            </a:r>
            <a:r>
              <a:rPr lang="en-US" dirty="0"/>
              <a:t> </a:t>
            </a:r>
            <a:r>
              <a:rPr lang="en-US" dirty="0" err="1"/>
              <a:t>Hinesman</a:t>
            </a:r>
            <a:r>
              <a:rPr lang="en-US" dirty="0"/>
              <a:t> ‘17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828800"/>
            <a:ext cx="4035552" cy="42672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Parents: Rodney and Sherry </a:t>
            </a:r>
            <a:r>
              <a:rPr lang="en-US" dirty="0" err="1"/>
              <a:t>Hinesman</a:t>
            </a:r>
            <a:endParaRPr lang="en-US" dirty="0"/>
          </a:p>
          <a:p>
            <a:r>
              <a:rPr lang="en-US" dirty="0"/>
              <a:t>B.S. in Biomedical Science with a minor in Genetics</a:t>
            </a:r>
          </a:p>
          <a:p>
            <a:r>
              <a:rPr lang="en-US" dirty="0"/>
              <a:t>Organizations: Carpool</a:t>
            </a:r>
          </a:p>
          <a:p>
            <a:r>
              <a:rPr lang="en-US" dirty="0"/>
              <a:t> </a:t>
            </a:r>
            <a:r>
              <a:rPr lang="en-US" dirty="0" err="1"/>
              <a:t>Brayah</a:t>
            </a:r>
            <a:r>
              <a:rPr lang="en-US" dirty="0"/>
              <a:t> has already started her first job at Dessau Vet Clinic, training as a vet tech.  She plans to keep working and learning until applying to veterinary schools, to attain her ultimate goal of becoming a veterinarian.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0625" y="2314575"/>
            <a:ext cx="38862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1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764504" y="2438400"/>
            <a:ext cx="3849688" cy="299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2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Custom 2">
      <a:dk1>
        <a:srgbClr val="C0504D"/>
      </a:dk1>
      <a:lt1>
        <a:sysClr val="window" lastClr="FFFFFF"/>
      </a:lt1>
      <a:dk2>
        <a:srgbClr val="800000"/>
      </a:dk2>
      <a:lt2>
        <a:srgbClr val="EEECE1"/>
      </a:lt2>
      <a:accent1>
        <a:srgbClr val="1D1B10"/>
      </a:accent1>
      <a:accent2>
        <a:srgbClr val="95373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20585</TotalTime>
  <Words>1468</Words>
  <Application>Microsoft Office PowerPoint</Application>
  <PresentationFormat>On-screen Show (4:3)</PresentationFormat>
  <Paragraphs>168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2" baseType="lpstr">
      <vt:lpstr>Chaparral Pro Light</vt:lpstr>
      <vt:lpstr>Tw Cen MT</vt:lpstr>
      <vt:lpstr>Wingdings</vt:lpstr>
      <vt:lpstr>Wingdings 2</vt:lpstr>
      <vt:lpstr>Median</vt:lpstr>
      <vt:lpstr>Aggie Grads and Brags May 23, 2017</vt:lpstr>
      <vt:lpstr>Kaylee Black ‘17</vt:lpstr>
      <vt:lpstr>Maggie Blackwell ‘17</vt:lpstr>
      <vt:lpstr>Maggie Blackwell ‘17</vt:lpstr>
      <vt:lpstr>Elliott Condos ‘17</vt:lpstr>
      <vt:lpstr>Mark Hendrick ‘17</vt:lpstr>
      <vt:lpstr>Brayah Hinesman ‘17</vt:lpstr>
      <vt:lpstr>Brayah Hinesman ‘17</vt:lpstr>
      <vt:lpstr>PowerPoint Presentation</vt:lpstr>
      <vt:lpstr>Audrey Housson ‘17</vt:lpstr>
      <vt:lpstr>Audrey Housson ‘17</vt:lpstr>
      <vt:lpstr>PowerPoint Presentation</vt:lpstr>
      <vt:lpstr> Valerie Jones ‘17</vt:lpstr>
      <vt:lpstr>Alex C. Lambros ‘17</vt:lpstr>
      <vt:lpstr>Alex C. Lambros ‘17</vt:lpstr>
      <vt:lpstr>PowerPoint Presentation</vt:lpstr>
      <vt:lpstr>Emily Naveira ‘17</vt:lpstr>
      <vt:lpstr>Emily Naveira ‘17</vt:lpstr>
      <vt:lpstr>Brittany O’Beirne ‘17</vt:lpstr>
      <vt:lpstr>Brittany O’Beirne ‘17</vt:lpstr>
      <vt:lpstr>PowerPoint Presentation</vt:lpstr>
      <vt:lpstr>Sophie Sanchez ‘17</vt:lpstr>
      <vt:lpstr>Sophie Sanchez ‘17</vt:lpstr>
      <vt:lpstr>Ruth Stephens ‘17</vt:lpstr>
      <vt:lpstr>PowerPoint Presentation</vt:lpstr>
      <vt:lpstr>Travis White ‘16</vt:lpstr>
      <vt:lpstr>Travis White ‘16</vt:lpstr>
      <vt:lpstr>PowerPoint Presentation</vt:lpstr>
      <vt:lpstr>PowerPoint Presentation</vt:lpstr>
      <vt:lpstr>PowerPoint Presentation</vt:lpstr>
      <vt:lpstr>PowerPoint Presentation</vt:lpstr>
      <vt:lpstr>Scholarships</vt:lpstr>
      <vt:lpstr>Kirby Bohls ‘18</vt:lpstr>
      <vt:lpstr>Taylor Boles ‘19</vt:lpstr>
      <vt:lpstr>PowerPoint Presentation</vt:lpstr>
      <vt:lpstr>Hannah Cartwright ‘19</vt:lpstr>
      <vt:lpstr>Katie Frierson ‘18</vt:lpstr>
      <vt:lpstr>PowerPoint Presentation</vt:lpstr>
      <vt:lpstr>Jacob Hartzer ‘19</vt:lpstr>
      <vt:lpstr>David L. Isenhour ‘18</vt:lpstr>
      <vt:lpstr>Rachel Keathley ‘18</vt:lpstr>
      <vt:lpstr>Madison Knight ‘19</vt:lpstr>
      <vt:lpstr>Bradley Kupper ‘19</vt:lpstr>
      <vt:lpstr>PowerPoint Presentation</vt:lpstr>
      <vt:lpstr>Morgan McMaster ‘19</vt:lpstr>
      <vt:lpstr>Ashley Naveira ‘19 </vt:lpstr>
      <vt:lpstr>PowerPoint Presentation</vt:lpstr>
      <vt:lpstr>Brooke Oliver ‘18</vt:lpstr>
      <vt:lpstr>Morgan Riba ‘17</vt:lpstr>
      <vt:lpstr>Anna Mae Schmidt ‘18</vt:lpstr>
      <vt:lpstr>PowerPoint Presentation</vt:lpstr>
      <vt:lpstr>Kimberlee Southwell ‘18</vt:lpstr>
      <vt:lpstr>Ashley Taylor ‘19</vt:lpstr>
      <vt:lpstr>Bailey Todd ‘20</vt:lpstr>
      <vt:lpstr>PowerPoint Presentation</vt:lpstr>
      <vt:lpstr>Amanda Wolken ‘18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Aggie Grads and Brags</dc:title>
  <dc:creator>Bear</dc:creator>
  <cp:lastModifiedBy>Daniela</cp:lastModifiedBy>
  <cp:revision>154</cp:revision>
  <dcterms:created xsi:type="dcterms:W3CDTF">2016-05-17T16:26:56Z</dcterms:created>
  <dcterms:modified xsi:type="dcterms:W3CDTF">2017-05-24T12:55:42Z</dcterms:modified>
</cp:coreProperties>
</file>